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576248"/>
          </a:xfrm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本文主要介绍了两位七年级学生对开学的感受。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574" y="921022"/>
            <a:ext cx="10457265" cy="13598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908720"/>
          <a:ext cx="11521280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Seventh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Feelings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Start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Reporter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Hi,there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Welcome back to school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Could you tell us your names and how you’re feeling about starting the seventh grade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name is Lily,and I’m really excited but also a bit nervous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is a big step up from the sixth grade,and there’s so much to learn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really excited about the new subjects,especially science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love experiments and discovering how things work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 can be a bit difficult for me,but I’m planning to work hard and get extra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多余的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 if I need 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34566" y="1649328"/>
          <a:ext cx="11521280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Jack,and I’m feeling pretty good about starting the seventh grade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heard it’s going to be more challenging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富有挑战性的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I’m ready for 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looking forward to seeing my friends again and making new ones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That’s my favourite part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What’s more,I love sports,so I’m excited for PE classes and maybe I will join a sports team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a bit worried about the homework load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负担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heard it gets heavier in the seventh grade,but I’m going to try to stay organized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有条理的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manage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管理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time well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Lily’s feelings about starting the seventh grade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 and afraid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 and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 and nervous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 and good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0811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7301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name is Lily, and I’m really excited but also a bit nervous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对七年级开学的感受是既兴奋又紧张。故选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subject is Lily especially excited about this year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Physics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7658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“I’m really excited about the new subjects, especially science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可知，今年令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特别兴奋的学科是科学。故选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Jack’s favourite part of being back at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and making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a sports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Joining the school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Managing his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0100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looking forward to seeing my friends again and making new ones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my favourite part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回到学校最喜欢的是见到朋友和结交新朋友。故选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132445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challenge does Jack mention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worried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experiments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Maths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new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homework load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a bit worried about the homework load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负担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提到他担心的是作业负担。故选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you see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storybook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guide newspaper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school magazine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sports report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报道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836712"/>
            <a:ext cx="3986114" cy="450690"/>
          </a:xfrm>
          <a:prstGeom prst="rect">
            <a:avLst/>
          </a:prstGeom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04352" y="242027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推理判断题。根据文章标题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“Seventh-Grade Students’ Feelings about the Start of School”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以及全文内容可知，文章主要介绍了两位七年级学生对开学的感受，所以文章可能出现在学校杂志上。故选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700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463</cp:revision>
  <dcterms:created xsi:type="dcterms:W3CDTF">2020-11-06T05:24:00Z</dcterms:created>
  <dcterms:modified xsi:type="dcterms:W3CDTF">2025-09-16T03:42:05Z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